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204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90F29-7F19-4899-B309-2298A9727DEA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01FD0-3E5F-4DD2-A445-E9A3C98AF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080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http://inhabitat.com/scientists-devloping-giant-fluid-batteries-that-could-could-store-renewable-energy-for-2000-homes/</a:t>
            </a:r>
          </a:p>
          <a:p>
            <a:r>
              <a:rPr lang="en-US" dirty="0" smtClean="0"/>
              <a:t>http://wastedenergy.net/2010/05/16/pump-pump-pump-it-up/</a:t>
            </a:r>
          </a:p>
          <a:p>
            <a:r>
              <a:rPr lang="en-US" smtClean="0"/>
              <a:t>http://solar.calfinder.com/blog/news/10-states-sign-offshore-wind-energy-consortium/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01FD0-3E5F-4DD2-A445-E9A3C98AF8D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56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33072E6-28B6-48B6-A6A7-5B35AEB61AB5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5824CB8-20A9-401B-A677-8B2CFE2C00C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ile:Grid storage energy f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3" y="128031"/>
            <a:ext cx="3962400" cy="311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124200"/>
            <a:ext cx="476250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210" y="359599"/>
            <a:ext cx="4590820" cy="287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6" y="3232067"/>
            <a:ext cx="4534096" cy="3385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19995" y="6038850"/>
            <a:ext cx="441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Grid Scale Energy </a:t>
            </a:r>
            <a:r>
              <a:rPr lang="en-US" sz="1400" dirty="0" smtClean="0"/>
              <a:t>Storage is a necessary part of a more sustainable power grid, and should be heavily invested in as new technologies mature.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5874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698</TotalTime>
  <Words>39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Concourse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</dc:creator>
  <cp:lastModifiedBy>Aaron</cp:lastModifiedBy>
  <cp:revision>5</cp:revision>
  <dcterms:created xsi:type="dcterms:W3CDTF">2012-09-15T23:10:37Z</dcterms:created>
  <dcterms:modified xsi:type="dcterms:W3CDTF">2012-09-18T03:38:00Z</dcterms:modified>
</cp:coreProperties>
</file>